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3631"/>
  </p:normalViewPr>
  <p:slideViewPr>
    <p:cSldViewPr snapToGrid="0" snapToObjects="1">
      <p:cViewPr varScale="1">
        <p:scale>
          <a:sx n="95" d="100"/>
          <a:sy n="95" d="100"/>
        </p:scale>
        <p:origin x="20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2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728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968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206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945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294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307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1464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18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425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48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463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208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327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22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43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87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8DC5508-D468-9F44-BBA1-32C0A0A154C5}" type="datetimeFigureOut">
              <a:rPr lang="nl-NL" smtClean="0"/>
              <a:t>06-02-18</a:t>
            </a:fld>
            <a:endParaRPr lang="nl-NL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8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9730" y="2099733"/>
            <a:ext cx="11206717" cy="2677648"/>
          </a:xfrm>
        </p:spPr>
        <p:txBody>
          <a:bodyPr/>
          <a:lstStyle/>
          <a:p>
            <a:pPr algn="ctr"/>
            <a:r>
              <a:rPr lang="nl-NL" dirty="0" smtClean="0"/>
              <a:t>5.1 DEKOLONISATIE </a:t>
            </a:r>
            <a:br>
              <a:rPr lang="nl-NL" dirty="0" smtClean="0"/>
            </a:br>
            <a:r>
              <a:rPr lang="nl-NL" dirty="0" smtClean="0"/>
              <a:t>EN </a:t>
            </a:r>
            <a:br>
              <a:rPr lang="nl-NL" dirty="0" smtClean="0"/>
            </a:br>
            <a:r>
              <a:rPr lang="nl-NL" dirty="0" smtClean="0"/>
              <a:t>KOUDE OORLOG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 smtClean="0"/>
              <a:t>HOOFDSTUK 5</a:t>
            </a:r>
          </a:p>
          <a:p>
            <a:pPr algn="ctr"/>
            <a:r>
              <a:rPr lang="nl-NL" dirty="0" smtClean="0"/>
              <a:t>DE WERELD NA 1945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666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VERANDERDE MACHTSVERHOUDINGEN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279060"/>
            <a:ext cx="12192000" cy="4578939"/>
          </a:xfrm>
        </p:spPr>
        <p:txBody>
          <a:bodyPr>
            <a:normAutofit/>
          </a:bodyPr>
          <a:lstStyle/>
          <a:p>
            <a:r>
              <a:rPr lang="nl-NL" dirty="0" smtClean="0"/>
              <a:t>Voor 1940 heersen Europese landen over grote delen van Afrika en Azië</a:t>
            </a:r>
          </a:p>
          <a:p>
            <a:r>
              <a:rPr lang="nl-NL" dirty="0" smtClean="0"/>
              <a:t>Engeland en </a:t>
            </a:r>
            <a:r>
              <a:rPr lang="nl-NL" dirty="0"/>
              <a:t>F</a:t>
            </a:r>
            <a:r>
              <a:rPr lang="nl-NL" dirty="0" smtClean="0"/>
              <a:t>rankrijk zijn de grootste koloniale machten</a:t>
            </a:r>
          </a:p>
          <a:p>
            <a:r>
              <a:rPr lang="nl-NL" dirty="0" smtClean="0"/>
              <a:t>In 1945 zijn Engeland en Frankrijk verzwakt door de tweede Wereldoorlog</a:t>
            </a:r>
          </a:p>
          <a:p>
            <a:r>
              <a:rPr lang="nl-NL" dirty="0" smtClean="0"/>
              <a:t>De Sovjet Unie en de Verenigde Staten zijn de nieuwe wereldmachten</a:t>
            </a:r>
          </a:p>
          <a:p>
            <a:endParaRPr lang="nl-NL" dirty="0"/>
          </a:p>
          <a:p>
            <a:r>
              <a:rPr lang="nl-NL" dirty="0" smtClean="0"/>
              <a:t>De VS en de SU waren tegen kolonialisme:</a:t>
            </a:r>
          </a:p>
          <a:p>
            <a:r>
              <a:rPr lang="nl-NL" dirty="0" smtClean="0"/>
              <a:t>VS waren zelf een kolonie geweest en waren voor vrije wereldhandel (dus bv in een vrij Afrika)</a:t>
            </a:r>
          </a:p>
          <a:p>
            <a:r>
              <a:rPr lang="nl-NL" dirty="0" smtClean="0"/>
              <a:t>De SU was communistisch en dus voor gelijkheid; dat paste niet </a:t>
            </a:r>
            <a:r>
              <a:rPr lang="nl-NL" dirty="0"/>
              <a:t>b</a:t>
            </a:r>
            <a:r>
              <a:rPr lang="nl-NL" dirty="0" smtClean="0"/>
              <a:t>ij het kolonialisme (vrije voormalige kolonies konden gemakkelijker onder communistische invloedssfeer worden gebracht)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900" y="1550581"/>
            <a:ext cx="3340100" cy="24257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7878725" y="4253023"/>
            <a:ext cx="4189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Sovjetsoldaten met de Amerikaanse vlag aan de Elbe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26314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457200"/>
            <a:ext cx="8761413" cy="1219200"/>
          </a:xfrm>
        </p:spPr>
        <p:txBody>
          <a:bodyPr/>
          <a:lstStyle/>
          <a:p>
            <a:pPr algn="ctr"/>
            <a:r>
              <a:rPr lang="nl-NL" b="1" dirty="0" smtClean="0"/>
              <a:t>DEKOLONISATIE IN AZIË</a:t>
            </a:r>
            <a:br>
              <a:rPr lang="nl-NL" b="1" dirty="0" smtClean="0"/>
            </a:br>
            <a:r>
              <a:rPr lang="nl-NL" b="1" dirty="0" smtClean="0"/>
              <a:t>1945 - 1955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603500"/>
            <a:ext cx="12192000" cy="4488416"/>
          </a:xfrm>
        </p:spPr>
        <p:txBody>
          <a:bodyPr/>
          <a:lstStyle/>
          <a:p>
            <a:r>
              <a:rPr lang="nl-NL" dirty="0" smtClean="0"/>
              <a:t>1946: Brits-Indië wordt zelfstandig en verdeeld in:</a:t>
            </a:r>
          </a:p>
          <a:p>
            <a:r>
              <a:rPr lang="nl-NL" dirty="0" smtClean="0"/>
              <a:t>India met een meerderheid van hindoes</a:t>
            </a:r>
          </a:p>
          <a:p>
            <a:r>
              <a:rPr lang="nl-NL" dirty="0" smtClean="0"/>
              <a:t>Pakistan en Bangladesh met een meerderheid van moslims</a:t>
            </a:r>
            <a:r>
              <a:rPr lang="nl-NL" dirty="0" smtClean="0"/>
              <a:t>.(zie foto)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1949</a:t>
            </a:r>
            <a:r>
              <a:rPr lang="nl-NL" dirty="0" smtClean="0"/>
              <a:t>: Nederland trekt zich na koloniale oorlog terug uit Indonesië onder dwang van de VS en de Verenigde </a:t>
            </a:r>
            <a:r>
              <a:rPr lang="nl-NL" dirty="0" smtClean="0"/>
              <a:t>Naties</a:t>
            </a:r>
            <a:endParaRPr lang="nl-NL" dirty="0"/>
          </a:p>
          <a:p>
            <a:r>
              <a:rPr lang="nl-NL" dirty="0" smtClean="0"/>
              <a:t>1954: Frankrijk trekt zich </a:t>
            </a:r>
            <a:r>
              <a:rPr lang="nl-NL" dirty="0"/>
              <a:t>na koloniale oorlog </a:t>
            </a:r>
            <a:r>
              <a:rPr lang="nl-NL" dirty="0" smtClean="0"/>
              <a:t>terug uit Vietnam, Laos en Cambodja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329" y="3798777"/>
            <a:ext cx="61214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46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467833"/>
            <a:ext cx="8761413" cy="1208567"/>
          </a:xfrm>
        </p:spPr>
        <p:txBody>
          <a:bodyPr/>
          <a:lstStyle/>
          <a:p>
            <a:pPr algn="ctr"/>
            <a:r>
              <a:rPr lang="nl-NL" b="1" dirty="0" smtClean="0"/>
              <a:t>DEKOLONISATIE IN AFRIKA</a:t>
            </a:r>
            <a:br>
              <a:rPr lang="nl-NL" b="1" dirty="0" smtClean="0"/>
            </a:br>
            <a:r>
              <a:rPr lang="nl-NL" b="1" dirty="0" smtClean="0"/>
              <a:t>1955-1965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603500"/>
            <a:ext cx="12192000" cy="4254500"/>
          </a:xfrm>
        </p:spPr>
        <p:txBody>
          <a:bodyPr/>
          <a:lstStyle/>
          <a:p>
            <a:r>
              <a:rPr lang="nl-NL" dirty="0" smtClean="0"/>
              <a:t>1954 – 1962: koloniale oorlog tussen Algerije en Frankrijk: Algerije wordt </a:t>
            </a:r>
            <a:r>
              <a:rPr lang="nl-NL" dirty="0" smtClean="0"/>
              <a:t>					            onafhankelijk</a:t>
            </a:r>
            <a:endParaRPr lang="nl-NL" dirty="0" smtClean="0"/>
          </a:p>
          <a:p>
            <a:r>
              <a:rPr lang="nl-NL" dirty="0" smtClean="0"/>
              <a:t>1956: </a:t>
            </a:r>
            <a:r>
              <a:rPr lang="nl-NL" dirty="0"/>
              <a:t>M</a:t>
            </a:r>
            <a:r>
              <a:rPr lang="nl-NL" dirty="0" smtClean="0"/>
              <a:t>arokko krijgt zijn onafhankelijkheid van Frankrijk</a:t>
            </a:r>
          </a:p>
          <a:p>
            <a:endParaRPr lang="nl-NL" dirty="0" smtClean="0"/>
          </a:p>
          <a:p>
            <a:r>
              <a:rPr lang="nl-NL" dirty="0" smtClean="0"/>
              <a:t>1957: Ghana krijgt als eerste Afrikaanse kolonie zijn zelfstandigheid</a:t>
            </a:r>
          </a:p>
          <a:p>
            <a:r>
              <a:rPr lang="nl-NL" dirty="0" smtClean="0"/>
              <a:t>1960: 17 Afrikaanse landen worden onafhankelijk</a:t>
            </a:r>
          </a:p>
          <a:p>
            <a:endParaRPr lang="nl-NL" dirty="0"/>
          </a:p>
          <a:p>
            <a:r>
              <a:rPr lang="nl-NL" dirty="0" smtClean="0"/>
              <a:t>1965: Alleen Angola en Mozambique zijn nog kolonies </a:t>
            </a:r>
            <a:r>
              <a:rPr lang="nl-NL" dirty="0" smtClean="0"/>
              <a:t>										                (</a:t>
            </a:r>
            <a:r>
              <a:rPr lang="nl-NL" dirty="0" smtClean="0"/>
              <a:t>van Portugal; zij worden onafhankelijk in 1975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597" y="2240774"/>
            <a:ext cx="3563403" cy="497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262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INVLOEDSSFEREN IN EUROPA</a:t>
            </a:r>
            <a:endParaRPr lang="nl-NL" b="1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 smtClean="0"/>
              <a:t>SOVJET UNIE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Estland, Letland, Litouwen en Oost-Polen worden deel van SU</a:t>
            </a:r>
          </a:p>
          <a:p>
            <a:r>
              <a:rPr lang="nl-NL" dirty="0" smtClean="0"/>
              <a:t>Oost-Europa onder invloed van SU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 smtClean="0"/>
              <a:t>VERENIGDE STATEN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West-Europa en Zuid-Europa onder invloed van VS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823" y="4490484"/>
            <a:ext cx="3880884" cy="194044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680" y="4490484"/>
            <a:ext cx="3592919" cy="188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73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595423"/>
            <a:ext cx="8761413" cy="1080977"/>
          </a:xfrm>
        </p:spPr>
        <p:txBody>
          <a:bodyPr/>
          <a:lstStyle/>
          <a:p>
            <a:pPr algn="ctr"/>
            <a:r>
              <a:rPr lang="nl-NL" b="1" dirty="0" smtClean="0"/>
              <a:t>KOUDE OORLOG</a:t>
            </a:r>
            <a:br>
              <a:rPr lang="nl-NL" b="1" dirty="0" smtClean="0"/>
            </a:br>
            <a:r>
              <a:rPr lang="nl-NL" b="1" dirty="0" smtClean="0"/>
              <a:t>1945-1989</a:t>
            </a:r>
            <a:endParaRPr lang="nl-NL" b="1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0" y="2603499"/>
            <a:ext cx="12192000" cy="4509681"/>
          </a:xfrm>
        </p:spPr>
        <p:txBody>
          <a:bodyPr/>
          <a:lstStyle/>
          <a:p>
            <a:r>
              <a:rPr lang="nl-NL" dirty="0" smtClean="0"/>
              <a:t>Koude Oorlog </a:t>
            </a:r>
            <a:r>
              <a:rPr lang="nl-NL" dirty="0"/>
              <a:t> gaat </a:t>
            </a:r>
            <a:r>
              <a:rPr lang="nl-NL" dirty="0" smtClean="0"/>
              <a:t>over ideologie: Welk land kan zijn ideologie zo veel mogelijk verspreiden:</a:t>
            </a:r>
          </a:p>
          <a:p>
            <a:r>
              <a:rPr lang="nl-NL" dirty="0" smtClean="0"/>
              <a:t> De VS met zijn kapitalisme of de SU met zijn communisme</a:t>
            </a:r>
          </a:p>
          <a:p>
            <a:endParaRPr lang="nl-NL" dirty="0"/>
          </a:p>
          <a:p>
            <a:r>
              <a:rPr lang="nl-NL" dirty="0" smtClean="0"/>
              <a:t>VS strijden op elk terrein: politiek, economie, </a:t>
            </a:r>
            <a:r>
              <a:rPr lang="nl-NL" dirty="0" smtClean="0"/>
              <a:t>													        cultuur </a:t>
            </a:r>
            <a:r>
              <a:rPr lang="nl-NL" dirty="0" smtClean="0"/>
              <a:t>en sport, behalve</a:t>
            </a:r>
          </a:p>
          <a:p>
            <a:r>
              <a:rPr lang="nl-NL" b="1" dirty="0" smtClean="0"/>
              <a:t>MILITAIR</a:t>
            </a:r>
            <a:r>
              <a:rPr lang="nl-NL" dirty="0" smtClean="0"/>
              <a:t>, er zijn geen directe oorlogen tussen </a:t>
            </a:r>
            <a:r>
              <a:rPr lang="nl-NL" dirty="0" smtClean="0"/>
              <a:t>														       de </a:t>
            </a:r>
            <a:r>
              <a:rPr lang="nl-NL" dirty="0" smtClean="0"/>
              <a:t>SU en de VS: dus geen echte ‘hete’ oorlog.</a:t>
            </a:r>
            <a:endParaRPr lang="nl-NL" b="1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162" y="3437903"/>
            <a:ext cx="5153837" cy="3508996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3030279" y="6166884"/>
            <a:ext cx="2955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Chroesjtjov</a:t>
            </a:r>
            <a:r>
              <a:rPr lang="nl-NL" dirty="0" smtClean="0"/>
              <a:t> en </a:t>
            </a:r>
            <a:r>
              <a:rPr lang="nl-NL" dirty="0"/>
              <a:t>K</a:t>
            </a:r>
            <a:r>
              <a:rPr lang="nl-NL" dirty="0" smtClean="0"/>
              <a:t>ennedy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775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HET IJZEREN GORDIJN</a:t>
            </a:r>
            <a:endParaRPr lang="nl-NL" b="1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0" y="2603500"/>
            <a:ext cx="12192000" cy="4254500"/>
          </a:xfrm>
        </p:spPr>
        <p:txBody>
          <a:bodyPr/>
          <a:lstStyle/>
          <a:p>
            <a:r>
              <a:rPr lang="nl-NL" dirty="0" smtClean="0"/>
              <a:t>Zowel VS als SU verdenken de ander er van om heel Europa te willen veroveren</a:t>
            </a:r>
          </a:p>
          <a:p>
            <a:r>
              <a:rPr lang="nl-NL" dirty="0" smtClean="0"/>
              <a:t>In Oost-Europa brengt Stalin communistische dictators aan de macht</a:t>
            </a:r>
          </a:p>
          <a:p>
            <a:r>
              <a:rPr lang="nl-NL" dirty="0" smtClean="0"/>
              <a:t>Oost-Europese landen worden satellietstaten van de SU</a:t>
            </a:r>
          </a:p>
          <a:p>
            <a:r>
              <a:rPr lang="nl-NL" dirty="0" smtClean="0"/>
              <a:t>De grenzen tussen oost- en West-Europa gaan potdicht:  mijnenvelden, </a:t>
            </a:r>
            <a:r>
              <a:rPr lang="nl-NL" dirty="0" err="1" smtClean="0"/>
              <a:t>prikkeldrad</a:t>
            </a:r>
            <a:r>
              <a:rPr lang="nl-NL" dirty="0" smtClean="0"/>
              <a:t>, wachttorens en militairen: het </a:t>
            </a:r>
            <a:r>
              <a:rPr lang="nl-NL" b="1" dirty="0" smtClean="0"/>
              <a:t>IJZEREN GORDIJN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776" y="4289450"/>
            <a:ext cx="3535473" cy="279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73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DE DUITSE DELING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603500"/>
            <a:ext cx="12192000" cy="4254500"/>
          </a:xfrm>
        </p:spPr>
        <p:txBody>
          <a:bodyPr/>
          <a:lstStyle/>
          <a:p>
            <a:r>
              <a:rPr lang="nl-NL" dirty="0" smtClean="0"/>
              <a:t>Duitsland wordt verdeeld in 4 zones, die bestuurd worden door:</a:t>
            </a:r>
          </a:p>
          <a:p>
            <a:r>
              <a:rPr lang="nl-NL" dirty="0" smtClean="0"/>
              <a:t>De SU, VS, G-B en Frankrijk</a:t>
            </a:r>
          </a:p>
          <a:p>
            <a:r>
              <a:rPr lang="nl-NL" dirty="0" smtClean="0"/>
              <a:t>Ook </a:t>
            </a:r>
            <a:r>
              <a:rPr lang="nl-NL" dirty="0"/>
              <a:t>B</a:t>
            </a:r>
            <a:r>
              <a:rPr lang="nl-NL" dirty="0" smtClean="0"/>
              <a:t>erlijn wordt verdeeld in 4 zones</a:t>
            </a:r>
          </a:p>
          <a:p>
            <a:r>
              <a:rPr lang="nl-NL" dirty="0" smtClean="0"/>
              <a:t>Berlijn ligt in de Sovjet-zone</a:t>
            </a:r>
          </a:p>
          <a:p>
            <a:r>
              <a:rPr lang="nl-NL" dirty="0" smtClean="0"/>
              <a:t>1948: Stalin probeert westerse landen uit </a:t>
            </a:r>
            <a:r>
              <a:rPr lang="nl-NL" dirty="0"/>
              <a:t>B</a:t>
            </a:r>
            <a:r>
              <a:rPr lang="nl-NL" dirty="0" smtClean="0"/>
              <a:t>erlijn te krijgen door </a:t>
            </a:r>
            <a:r>
              <a:rPr lang="nl-NL" b="1" dirty="0" smtClean="0"/>
              <a:t>de blokkade van Berlijn</a:t>
            </a:r>
          </a:p>
          <a:p>
            <a:r>
              <a:rPr lang="nl-NL" dirty="0" smtClean="0"/>
              <a:t>Het westen begint een luchtbrug om West-Berlijn te bevoorraden en Stalin geeft na 11 maanden op</a:t>
            </a:r>
          </a:p>
          <a:p>
            <a:r>
              <a:rPr lang="nl-NL" dirty="0" smtClean="0"/>
              <a:t>Na de blokkade </a:t>
            </a:r>
            <a:r>
              <a:rPr lang="nl-NL" dirty="0" err="1" smtClean="0"/>
              <a:t>ontstan</a:t>
            </a:r>
            <a:r>
              <a:rPr lang="nl-NL" dirty="0" smtClean="0"/>
              <a:t>:</a:t>
            </a:r>
          </a:p>
          <a:p>
            <a:r>
              <a:rPr lang="nl-NL" b="1" dirty="0" smtClean="0"/>
              <a:t>Een kapitalistisch West-Duitsland: de Bondsrepubliek Duitsland (BRD)</a:t>
            </a:r>
          </a:p>
          <a:p>
            <a:r>
              <a:rPr lang="nl-NL" b="1" dirty="0" smtClean="0"/>
              <a:t>Een communistisch Oost-Duitsland: de Duitse </a:t>
            </a:r>
            <a:r>
              <a:rPr lang="nl-NL" b="1" dirty="0"/>
              <a:t>D</a:t>
            </a:r>
            <a:r>
              <a:rPr lang="nl-NL" b="1" dirty="0" smtClean="0"/>
              <a:t>emocratische Republiek (DDR)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8872" y="661876"/>
            <a:ext cx="316992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57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CONTAINMENT-POLITIEK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209101"/>
            <a:ext cx="12192000" cy="4648899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Harry </a:t>
            </a:r>
            <a:r>
              <a:rPr lang="nl-NL" dirty="0"/>
              <a:t>T</a:t>
            </a:r>
            <a:r>
              <a:rPr lang="nl-NL" dirty="0" smtClean="0"/>
              <a:t>ruman volgt in 1945 de overleden Roosevelt op als president van de VS</a:t>
            </a:r>
          </a:p>
          <a:p>
            <a:r>
              <a:rPr lang="nl-NL" dirty="0" smtClean="0"/>
              <a:t>Truman komt met de Truman-leer = Truman-doctrine = </a:t>
            </a:r>
            <a:r>
              <a:rPr lang="nl-NL" b="1" dirty="0" err="1" smtClean="0"/>
              <a:t>Containment</a:t>
            </a:r>
            <a:r>
              <a:rPr lang="nl-NL" b="1" dirty="0" smtClean="0"/>
              <a:t>-politiek:</a:t>
            </a:r>
          </a:p>
          <a:p>
            <a:r>
              <a:rPr lang="nl-NL" dirty="0" smtClean="0"/>
              <a:t>Elk land dat bedreigd wordt door het communisme krijgt hulp van de VS</a:t>
            </a:r>
          </a:p>
          <a:p>
            <a:r>
              <a:rPr lang="nl-NL" dirty="0" smtClean="0"/>
              <a:t>Doel = verspreiding van het communisme voorkomen</a:t>
            </a:r>
          </a:p>
          <a:p>
            <a:r>
              <a:rPr lang="nl-NL" dirty="0" err="1" smtClean="0"/>
              <a:t>Containment</a:t>
            </a:r>
            <a:r>
              <a:rPr lang="nl-NL" dirty="0" smtClean="0"/>
              <a:t> –politiek wordt op 2 manieren </a:t>
            </a:r>
            <a:r>
              <a:rPr lang="nl-NL" dirty="0" smtClean="0"/>
              <a:t>uitgevoerd:</a:t>
            </a:r>
            <a:endParaRPr lang="nl-NL" dirty="0" smtClean="0"/>
          </a:p>
          <a:p>
            <a:endParaRPr lang="nl-NL" b="1" dirty="0" smtClean="0"/>
          </a:p>
          <a:p>
            <a:endParaRPr lang="nl-NL" b="1" dirty="0"/>
          </a:p>
          <a:p>
            <a:r>
              <a:rPr lang="nl-NL" b="1" dirty="0" smtClean="0"/>
              <a:t>Economisch </a:t>
            </a:r>
            <a:r>
              <a:rPr lang="nl-NL" b="1" dirty="0" smtClean="0"/>
              <a:t>via de Marshallhulp </a:t>
            </a:r>
            <a:r>
              <a:rPr lang="nl-NL" dirty="0" smtClean="0"/>
              <a:t>aan West-Europa: in een welvarend West-Europa is het communisme minder aantrekkelijk</a:t>
            </a:r>
          </a:p>
          <a:p>
            <a:r>
              <a:rPr lang="nl-NL" b="1" dirty="0" smtClean="0"/>
              <a:t>Politiek via de NAVO (1949)</a:t>
            </a:r>
            <a:r>
              <a:rPr lang="nl-NL" dirty="0" smtClean="0"/>
              <a:t>; de VS en zijn bondgenoten vormen een militair bondgenootschap</a:t>
            </a:r>
          </a:p>
          <a:p>
            <a:endParaRPr lang="nl-NL" b="1" dirty="0"/>
          </a:p>
          <a:p>
            <a:r>
              <a:rPr lang="nl-NL" dirty="0" smtClean="0"/>
              <a:t>De SU en zijn bondgenoten richten ook een bondgenootschap op in 1955: het </a:t>
            </a:r>
            <a:r>
              <a:rPr lang="nl-NL" b="1" dirty="0"/>
              <a:t>W</a:t>
            </a:r>
            <a:r>
              <a:rPr lang="nl-NL" b="1" dirty="0" smtClean="0"/>
              <a:t>arschaupact</a:t>
            </a:r>
            <a:endParaRPr lang="nl-NL" b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712" y="415219"/>
            <a:ext cx="3004288" cy="3829829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7920318" y="4141694"/>
            <a:ext cx="12673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smtClean="0"/>
              <a:t>Harry Truman</a:t>
            </a:r>
            <a:endParaRPr lang="nl-NL" sz="1200" i="1" dirty="0"/>
          </a:p>
        </p:txBody>
      </p:sp>
    </p:spTree>
    <p:extLst>
      <p:ext uri="{BB962C8B-B14F-4D97-AF65-F5344CB8AC3E}">
        <p14:creationId xmlns:p14="http://schemas.microsoft.com/office/powerpoint/2010/main" val="521513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Ion-directiekamer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131</TotalTime>
  <Words>518</Words>
  <Application>Microsoft Macintosh PowerPoint</Application>
  <PresentationFormat>Breedbeeld</PresentationFormat>
  <Paragraphs>73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Century Gothic</vt:lpstr>
      <vt:lpstr>Wingdings 3</vt:lpstr>
      <vt:lpstr>Arial</vt:lpstr>
      <vt:lpstr>Ion-directiekamer</vt:lpstr>
      <vt:lpstr>5.1 DEKOLONISATIE  EN  KOUDE OORLOG</vt:lpstr>
      <vt:lpstr>VERANDERDE MACHTSVERHOUDINGEN</vt:lpstr>
      <vt:lpstr>DEKOLONISATIE IN AZIË 1945 - 1955</vt:lpstr>
      <vt:lpstr>DEKOLONISATIE IN AFRIKA 1955-1965</vt:lpstr>
      <vt:lpstr>INVLOEDSSFEREN IN EUROPA</vt:lpstr>
      <vt:lpstr>KOUDE OORLOG 1945-1989</vt:lpstr>
      <vt:lpstr>HET IJZEREN GORDIJN</vt:lpstr>
      <vt:lpstr>DE DUITSE DELING</vt:lpstr>
      <vt:lpstr>CONTAINMENT-POLITIEK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5.1 DEKOLONISATIE  EN  KOUDE OORLOG</dc:title>
  <dc:creator>Microsoft Office-gebruiker</dc:creator>
  <cp:lastModifiedBy>Microsoft Office-gebruiker</cp:lastModifiedBy>
  <cp:revision>13</cp:revision>
  <dcterms:created xsi:type="dcterms:W3CDTF">2018-02-05T07:36:03Z</dcterms:created>
  <dcterms:modified xsi:type="dcterms:W3CDTF">2018-02-06T11:10:13Z</dcterms:modified>
</cp:coreProperties>
</file>